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4" r:id="rId2"/>
    <p:sldId id="358" r:id="rId3"/>
    <p:sldId id="317" r:id="rId4"/>
    <p:sldId id="318" r:id="rId5"/>
    <p:sldId id="341" r:id="rId6"/>
    <p:sldId id="339" r:id="rId7"/>
    <p:sldId id="344" r:id="rId8"/>
    <p:sldId id="342" r:id="rId9"/>
    <p:sldId id="343" r:id="rId10"/>
    <p:sldId id="363" r:id="rId11"/>
    <p:sldId id="322" r:id="rId12"/>
    <p:sldId id="347" r:id="rId13"/>
    <p:sldId id="348" r:id="rId14"/>
    <p:sldId id="349" r:id="rId15"/>
    <p:sldId id="362" r:id="rId16"/>
    <p:sldId id="350" r:id="rId17"/>
    <p:sldId id="356" r:id="rId18"/>
    <p:sldId id="357" r:id="rId19"/>
    <p:sldId id="361" r:id="rId20"/>
    <p:sldId id="359" r:id="rId21"/>
    <p:sldId id="360" r:id="rId22"/>
    <p:sldId id="355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19E7"/>
    <a:srgbClr val="C2290A"/>
    <a:srgbClr val="F33B5A"/>
    <a:srgbClr val="DFF12F"/>
    <a:srgbClr val="1DE35A"/>
    <a:srgbClr val="D73217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840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4/27/2019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05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AC1CE-5C95-45A0-B001-20359149AE3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27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AC1CE-5C95-45A0-B001-20359149AE3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90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457199" y="457200"/>
            <a:ext cx="8305801" cy="1191804"/>
          </a:xfrm>
          <a:prstGeom prst="flowChartAlternateProcess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2" tIns="45715" rIns="91432" bIns="45715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ফুটন্ত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গোলাপ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77" y="1905000"/>
            <a:ext cx="8105723" cy="47244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 descr="Bouquet"/>
          <p:cNvSpPr>
            <a:spLocks noChangeArrowheads="1"/>
          </p:cNvSpPr>
          <p:nvPr/>
        </p:nvSpPr>
        <p:spPr bwMode="auto">
          <a:xfrm>
            <a:off x="2819400" y="457200"/>
            <a:ext cx="3043238" cy="783193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Untitled-1589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371600"/>
            <a:ext cx="4254739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Flowchart: Alternate Process 6"/>
          <p:cNvSpPr/>
          <p:nvPr/>
        </p:nvSpPr>
        <p:spPr>
          <a:xfrm>
            <a:off x="609600" y="4953000"/>
            <a:ext cx="8001000" cy="1524000"/>
          </a:xfrm>
          <a:prstGeom prst="flowChartAlternateProcess">
            <a:avLst/>
          </a:prstGeom>
          <a:solidFill>
            <a:srgbClr val="FF0000"/>
          </a:solidFill>
          <a:ln w="381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marL="342900" indent="-342900">
              <a:buFontTx/>
              <a:buAutoNum type="arabicPeriod"/>
            </a:pP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ভাইরাস কি ?</a:t>
            </a: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বিকৃত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Corrupt </a:t>
            </a:r>
            <a:r>
              <a:rPr lang="en-US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Alternate Process 11"/>
          <p:cNvSpPr>
            <a:spLocks noChangeArrowheads="1"/>
          </p:cNvSpPr>
          <p:nvPr/>
        </p:nvSpPr>
        <p:spPr bwMode="auto">
          <a:xfrm>
            <a:off x="1828800" y="381000"/>
            <a:ext cx="5486400" cy="646986"/>
          </a:xfrm>
          <a:prstGeom prst="flowChartAlternateProcess">
            <a:avLst/>
          </a:prstGeom>
          <a:solidFill>
            <a:srgbClr val="4F19E7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ভাইরাস 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329039"/>
            <a:ext cx="5715000" cy="248096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1000" y="4114800"/>
            <a:ext cx="8534400" cy="20643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 কম্পিউটার থেকে অন্য কম্পিউটারে কিছু কপি করার সময় ভাইরাসও কপি হয়ে যেতে পারে।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 descr="Green marble"/>
          <p:cNvSpPr>
            <a:spLocks noChangeArrowheads="1"/>
          </p:cNvSpPr>
          <p:nvPr/>
        </p:nvSpPr>
        <p:spPr bwMode="auto">
          <a:xfrm>
            <a:off x="1524000" y="457200"/>
            <a:ext cx="6705600" cy="715089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অতি পরিচিত কিছু ভাইরাস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6" descr="virus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3962400" cy="2454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7" descr="virus 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86200"/>
            <a:ext cx="3886200" cy="2551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9" descr="virus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295400"/>
            <a:ext cx="4038600" cy="2546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8" descr="virus 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3962400"/>
            <a:ext cx="3945136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 descr="Wallpaper04935"/>
          <p:cNvSpPr>
            <a:spLocks noChangeArrowheads="1"/>
          </p:cNvSpPr>
          <p:nvPr/>
        </p:nvSpPr>
        <p:spPr bwMode="auto">
          <a:xfrm>
            <a:off x="533400" y="533400"/>
            <a:ext cx="7772400" cy="838200"/>
          </a:xfrm>
          <a:prstGeom prst="roundRect">
            <a:avLst>
              <a:gd name="adj" fmla="val 28491"/>
            </a:avLst>
          </a:prstGeom>
          <a:solidFill>
            <a:schemeClr val="accent3">
              <a:lumMod val="50000"/>
            </a:schemeClr>
          </a:solidFill>
          <a:ln w="254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anchor="ctr"/>
          <a:lstStyle/>
          <a:p>
            <a:pPr algn="ctr"/>
            <a:r>
              <a:rPr lang="bn-BD" sz="3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কিভাবে ভাইরাসে আক্রান্ত হয়</a:t>
            </a:r>
            <a:endParaRPr 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27" descr="sfaas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7572" y="5385830"/>
            <a:ext cx="1543144" cy="1273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 descr="fhffgh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4125" y="5382606"/>
            <a:ext cx="1383812" cy="1324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 descr="external-hdd-cas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381991"/>
            <a:ext cx="1204736" cy="1277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 descr="letter_computer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6870" y="5382606"/>
            <a:ext cx="1344259" cy="12764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33400" y="1878196"/>
            <a:ext cx="8305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ইন্টারনেট থেকে সফটওয়্যার ডাউনলোড করলে।</a:t>
            </a:r>
            <a:endParaRPr lang="bn-IN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ইন্টারনেটের মাধ্যমে ই-মেইল গ্রহন করলে।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মোবাইল মেমোরি ব্যবহার করলে</a:t>
            </a:r>
            <a:r>
              <a:rPr lang="bn-IN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ভাইরাস আছে এমন পেনড্রাইভ / ডিস্ক থেকে ফাইল  কপিকরলে</a:t>
            </a:r>
            <a:r>
              <a:rPr lang="bn-IN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virus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6819" y="1402317"/>
            <a:ext cx="6690362" cy="2102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33400" y="519773"/>
            <a:ext cx="8077200" cy="578882"/>
          </a:xfrm>
          <a:prstGeom prst="flowChartAlternateProcess">
            <a:avLst/>
          </a:prstGeom>
          <a:solidFill>
            <a:srgbClr val="FFFF00"/>
          </a:solidFill>
          <a:ln w="76200" cmpd="tri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bn-B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কম্পিউটার  ভাইরাসে আক্রান্ত বোঝার উপায় 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8" descr="virus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895600"/>
            <a:ext cx="2209800" cy="8762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virus 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143000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0" y="3771847"/>
            <a:ext cx="9220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কম্পিউটার হঠাৎ হ্যাং বা শাট ডাউন হলে।</a:t>
            </a:r>
            <a:endParaRPr lang="bn-IN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কম্পিউটারের স্পীড কমে গেলে।</a:t>
            </a:r>
            <a:endParaRPr lang="bn-IN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প্রোগ্রাম লোড টাইম বেড়ে গেলে</a:t>
            </a:r>
            <a:r>
              <a:rPr lang="bn-I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এরর মেসেজ প্রদর্শিত হলে</a:t>
            </a:r>
            <a:r>
              <a:rPr lang="bn-I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Alternate Process 7"/>
          <p:cNvSpPr/>
          <p:nvPr/>
        </p:nvSpPr>
        <p:spPr>
          <a:xfrm>
            <a:off x="2514600" y="457200"/>
            <a:ext cx="3748814" cy="609600"/>
          </a:xfrm>
          <a:prstGeom prst="flowChartAlternateProcess">
            <a:avLst/>
          </a:prstGeom>
          <a:solidFill>
            <a:schemeClr val="accent3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E:\New Picture Down\Picture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2106" y="1600200"/>
            <a:ext cx="3733801" cy="25195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Flowchart: Alternate Process 6"/>
          <p:cNvSpPr/>
          <p:nvPr/>
        </p:nvSpPr>
        <p:spPr>
          <a:xfrm>
            <a:off x="304800" y="4495800"/>
            <a:ext cx="8534400" cy="1036320"/>
          </a:xfrm>
          <a:prstGeom prst="flowChartAlternateProcess">
            <a:avLst/>
          </a:prstGeom>
          <a:solidFill>
            <a:srgbClr val="FF0000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113" tIns="53556" rIns="107113" bIns="53556" rtlCol="0" anchor="ctr"/>
          <a:lstStyle/>
          <a:p>
            <a:pPr marL="514350" indent="-514350" algn="ctr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 কম্পিউটারের সিস্টেমের কাজকে কী করতে পারে ?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virus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094" y="1559257"/>
            <a:ext cx="6019800" cy="2565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ounded Rectangle 11" descr="Wallpaper04935"/>
          <p:cNvSpPr>
            <a:spLocks noChangeArrowheads="1"/>
          </p:cNvSpPr>
          <p:nvPr/>
        </p:nvSpPr>
        <p:spPr bwMode="auto">
          <a:xfrm>
            <a:off x="1446094" y="457200"/>
            <a:ext cx="6707306" cy="609600"/>
          </a:xfrm>
          <a:prstGeom prst="roundRect">
            <a:avLst>
              <a:gd name="adj" fmla="val 28491"/>
            </a:avLst>
          </a:prstGeom>
          <a:solidFill>
            <a:schemeClr val="bg1"/>
          </a:solidFill>
          <a:ln w="25400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ভাইরাসের ক্ষতিকারক দিক</a:t>
            </a:r>
            <a:endParaRPr lang="bn-IN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8" descr="virus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71600"/>
            <a:ext cx="1524000" cy="1208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9" descr="virus 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524000"/>
            <a:ext cx="2667000" cy="20655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Flowchart: Alternate Process 7"/>
          <p:cNvSpPr>
            <a:spLocks noChangeArrowheads="1"/>
          </p:cNvSpPr>
          <p:nvPr/>
        </p:nvSpPr>
        <p:spPr bwMode="auto">
          <a:xfrm>
            <a:off x="304800" y="4876800"/>
            <a:ext cx="8610600" cy="1736646"/>
          </a:xfrm>
          <a:prstGeom prst="flowChartAlternateProcess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বায়োসের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কার্যক্রম </a:t>
            </a:r>
            <a:r>
              <a:rPr lang="en-US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মুছে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কম্পিউটারের কার্যক্রম স্থগিত করে দেয় </a:t>
            </a:r>
            <a:r>
              <a:rPr lang="bn-I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7200" indent="-457200">
              <a:buFont typeface="+mj-lt"/>
              <a:buAutoNum type="arabicPeriod"/>
            </a:pP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হার্ডওয়্যারের ক্ষতি করতে পারে</a:t>
            </a:r>
            <a:r>
              <a:rPr lang="bn-I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indent="-457200">
              <a:buFont typeface="+mj-lt"/>
              <a:buAutoNum type="arabicPeriod"/>
            </a:pP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মুল্যবান প্রোগ্রাম ও ডাটা নষ্ট করে দিতে পারে </a:t>
            </a:r>
            <a:r>
              <a:rPr lang="bn-I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IN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1600200"/>
            <a:ext cx="8153400" cy="49695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bn-B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এন্টিভাইরাস ব্যবহার করা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bn-B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সিস্টেম ভাইরাস দ্বারা আক্রান্ত হলে এটি নির্মুল করা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আবিস্কৃক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এন্টিভাইরাস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Update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৪.কম্পিউটার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ব্যবহারকারী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সতর্ক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থাকা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৫.কম্পিউটারকে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নিয়মিত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স্ক্যান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TextBox 1"/>
          <p:cNvSpPr>
            <a:spLocks noChangeArrowheads="1"/>
          </p:cNvSpPr>
          <p:nvPr/>
        </p:nvSpPr>
        <p:spPr bwMode="auto">
          <a:xfrm>
            <a:off x="304800" y="609600"/>
            <a:ext cx="7239000" cy="64698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b="1" dirty="0"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মুক্তির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উপায়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6" descr="003"/>
          <p:cNvSpPr>
            <a:spLocks noChangeArrowheads="1"/>
          </p:cNvSpPr>
          <p:nvPr/>
        </p:nvSpPr>
        <p:spPr bwMode="auto">
          <a:xfrm>
            <a:off x="1087437" y="533400"/>
            <a:ext cx="7507287" cy="609600"/>
          </a:xfrm>
          <a:prstGeom prst="roundRect">
            <a:avLst>
              <a:gd name="adj" fmla="val 28491"/>
            </a:avLst>
          </a:prstGeom>
          <a:solidFill>
            <a:schemeClr val="bg1"/>
          </a:solidFill>
          <a:ln w="254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anchor="ctr"/>
          <a:lstStyle/>
          <a:p>
            <a:pPr marL="342900" indent="-342900" algn="ctr">
              <a:defRPr/>
            </a:pPr>
            <a:r>
              <a:rPr lang="bn-BD" sz="3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ভাইরাসমুক্ত রাখার উপায়</a:t>
            </a:r>
            <a:endParaRPr 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rcRect l="18817" t="2585" r="17526" b="4732"/>
          <a:stretch>
            <a:fillRect/>
          </a:stretch>
        </p:blipFill>
        <p:spPr bwMode="auto">
          <a:xfrm>
            <a:off x="381000" y="2209800"/>
            <a:ext cx="1412875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133600"/>
            <a:ext cx="16764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rcRect l="17741" t="2583" r="20107" b="2795"/>
          <a:stretch>
            <a:fillRect/>
          </a:stretch>
        </p:blipFill>
        <p:spPr bwMode="auto">
          <a:xfrm>
            <a:off x="4448387" y="2048741"/>
            <a:ext cx="1647613" cy="1685059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RightUp"/>
            <a:lightRig rig="threePt" dir="t"/>
          </a:scene3d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rcRect l="27290" t="7333" r="22128" b="15677"/>
          <a:stretch>
            <a:fillRect/>
          </a:stretch>
        </p:blipFill>
        <p:spPr bwMode="auto">
          <a:xfrm>
            <a:off x="3393280" y="3662149"/>
            <a:ext cx="14478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/>
          <a:srcRect l="17000" t="2968" r="15935" b="11871"/>
          <a:stretch>
            <a:fillRect/>
          </a:stretch>
        </p:blipFill>
        <p:spPr bwMode="auto">
          <a:xfrm>
            <a:off x="7315200" y="1524000"/>
            <a:ext cx="1279525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/>
          <a:srcRect l="15891" r="4372" b="13635"/>
          <a:stretch>
            <a:fillRect/>
          </a:stretch>
        </p:blipFill>
        <p:spPr bwMode="auto">
          <a:xfrm>
            <a:off x="7086600" y="3429000"/>
            <a:ext cx="1452562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58545" y="3429000"/>
            <a:ext cx="14478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TextBox 9"/>
          <p:cNvSpPr txBox="1">
            <a:spLocks noChangeArrowheads="1"/>
          </p:cNvSpPr>
          <p:nvPr/>
        </p:nvSpPr>
        <p:spPr bwMode="auto">
          <a:xfrm>
            <a:off x="457200" y="1524000"/>
            <a:ext cx="6629400" cy="5847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bn-BD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এন্টিভাইরাস প্রোগ্রাম ব্যবহার করা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9"/>
          <p:cNvSpPr txBox="1">
            <a:spLocks noChangeArrowheads="1"/>
          </p:cNvSpPr>
          <p:nvPr/>
        </p:nvSpPr>
        <p:spPr bwMode="auto">
          <a:xfrm>
            <a:off x="533400" y="5542746"/>
            <a:ext cx="7772400" cy="95410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bn-B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এগুলোর কোনটা কিনে এবং কোনটা বিনামুল্যে ব্যবহার করতে হয়।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" grpId="0"/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 descr="Water droplets"/>
          <p:cNvSpPr>
            <a:spLocks noChangeArrowheads="1"/>
          </p:cNvSpPr>
          <p:nvPr/>
        </p:nvSpPr>
        <p:spPr bwMode="auto">
          <a:xfrm>
            <a:off x="2819400" y="457200"/>
            <a:ext cx="3043238" cy="80645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7" descr="Untitled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567774"/>
            <a:ext cx="4495800" cy="26232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Flowchart: Alternate Process 8"/>
          <p:cNvSpPr/>
          <p:nvPr/>
        </p:nvSpPr>
        <p:spPr>
          <a:xfrm>
            <a:off x="609600" y="4648200"/>
            <a:ext cx="8001000" cy="17526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AutoNum type="arabicPeriod"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কিভাবে ভাইরাসমুক্ত রাখা যায় লিখ ?</a:t>
            </a:r>
          </a:p>
          <a:p>
            <a:pPr marL="342900" indent="-342900">
              <a:buFontTx/>
              <a:buAutoNum type="arabicPeriod"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এন্টিভাইরাস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কিভাবে 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Update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যায় ?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Alternate Process 11"/>
          <p:cNvSpPr/>
          <p:nvPr/>
        </p:nvSpPr>
        <p:spPr>
          <a:xfrm>
            <a:off x="533400" y="152400"/>
            <a:ext cx="4267200" cy="1385114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0"/>
            <a:ext cx="3505200" cy="4038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337412" y="3872567"/>
            <a:ext cx="4112526" cy="298543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অষ্টম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তৃতীয়</a:t>
            </a:r>
            <a:endParaRPr lang="bn-BD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পাঠঃ কম্পিউটার ভাইরাস </a:t>
            </a:r>
          </a:p>
          <a:p>
            <a:pPr algn="ctr"/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৫০মি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eart 3"/>
          <p:cNvSpPr/>
          <p:nvPr/>
        </p:nvSpPr>
        <p:spPr>
          <a:xfrm>
            <a:off x="-28434" y="1676400"/>
            <a:ext cx="5365845" cy="518160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/>
              <a:t>মো:জিল্লুর রহমান</a:t>
            </a:r>
          </a:p>
          <a:p>
            <a:pPr algn="ctr"/>
            <a:r>
              <a:rPr lang="bn-BD" sz="2800" dirty="0" smtClean="0"/>
              <a:t>সহকারী শিক্ষক(আইসিটি)</a:t>
            </a:r>
          </a:p>
          <a:p>
            <a:pPr algn="ctr"/>
            <a:r>
              <a:rPr lang="bn-BD" sz="2800" dirty="0" smtClean="0"/>
              <a:t>ছয়পুকুরিয়া বালিকা বিদ্যালয় ও কলেজ,বগুড়া</a:t>
            </a:r>
          </a:p>
          <a:p>
            <a:pPr algn="ctr"/>
            <a:r>
              <a:rPr lang="bn-BD" sz="2800" dirty="0" smtClean="0"/>
              <a:t>মোবাইল নং ০১৭১৭-১৪০০৮০</a:t>
            </a:r>
            <a:endParaRPr lang="en-US" sz="28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 descr="Purple mesh"/>
          <p:cNvSpPr>
            <a:spLocks noChangeArrowheads="1"/>
          </p:cNvSpPr>
          <p:nvPr/>
        </p:nvSpPr>
        <p:spPr bwMode="auto">
          <a:xfrm>
            <a:off x="2667000" y="304800"/>
            <a:ext cx="3060700" cy="64698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Pictur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219200"/>
            <a:ext cx="4191000" cy="259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Flowchart: Alternate Process 10"/>
          <p:cNvSpPr/>
          <p:nvPr/>
        </p:nvSpPr>
        <p:spPr>
          <a:xfrm>
            <a:off x="609600" y="4495800"/>
            <a:ext cx="8001000" cy="19050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AutoNum type="arabicPeriod"/>
            </a:pPr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 বলতে কী বুঝায়? </a:t>
            </a:r>
            <a:endParaRPr lang="en-US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কে, কত সালে ভাইরাসের নামকরণ করেন?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>
            <a:spLocks noChangeArrowheads="1"/>
          </p:cNvSpPr>
          <p:nvPr/>
        </p:nvSpPr>
        <p:spPr bwMode="auto">
          <a:xfrm>
            <a:off x="2438400" y="457200"/>
            <a:ext cx="3046412" cy="811661"/>
          </a:xfrm>
          <a:prstGeom prst="roundRect">
            <a:avLst>
              <a:gd name="adj" fmla="val 16667"/>
            </a:avLst>
          </a:prstGeom>
          <a:blipFill>
            <a:blip r:embed="rId3"/>
            <a:stretch>
              <a:fillRect/>
            </a:stretch>
          </a:blipFill>
          <a:ln w="5715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lIns="91432" tIns="45715" rIns="91432" bIns="45715">
            <a:spAutoFit/>
          </a:bodyPr>
          <a:lstStyle/>
          <a:p>
            <a:pPr algn="ctr">
              <a:defRPr/>
            </a:pPr>
            <a:r>
              <a:rPr lang="bn-BD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228600" y="2819400"/>
            <a:ext cx="8458200" cy="1464231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 ভাইরাসে আক্রান্ত বোঝার উপায়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Rectangle 4"/>
          <p:cNvSpPr/>
          <p:nvPr/>
        </p:nvSpPr>
        <p:spPr>
          <a:xfrm>
            <a:off x="228600" y="838200"/>
            <a:ext cx="8847161" cy="17526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করছি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895600"/>
            <a:ext cx="8763000" cy="3667125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47800" y="381000"/>
            <a:ext cx="6096000" cy="4953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virus 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143000"/>
            <a:ext cx="3634740" cy="205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3" descr="virus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581400"/>
            <a:ext cx="3657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9" descr="virus 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106571"/>
            <a:ext cx="3657600" cy="2246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9" descr="virus 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491754"/>
            <a:ext cx="3657599" cy="2223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ound Single Corner Rectangle 4"/>
          <p:cNvSpPr/>
          <p:nvPr/>
        </p:nvSpPr>
        <p:spPr>
          <a:xfrm>
            <a:off x="533400" y="5943600"/>
            <a:ext cx="8077200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উপরের ছবিগুলোর মাধ্যমে কি বুঝতে পারছ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ave 8"/>
          <p:cNvSpPr/>
          <p:nvPr/>
        </p:nvSpPr>
        <p:spPr>
          <a:xfrm>
            <a:off x="254152" y="4876800"/>
            <a:ext cx="8661247" cy="1295400"/>
          </a:xfrm>
          <a:prstGeom prst="wave">
            <a:avLst>
              <a:gd name="adj1" fmla="val 0"/>
              <a:gd name="adj2" fmla="val -23"/>
            </a:avLst>
          </a:prstGeom>
          <a:solidFill>
            <a:schemeClr val="bg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”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6" descr="virus 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457200"/>
            <a:ext cx="5486400" cy="39944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Alternate Process 9"/>
          <p:cNvSpPr/>
          <p:nvPr/>
        </p:nvSpPr>
        <p:spPr>
          <a:xfrm>
            <a:off x="2590800" y="5334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600" y="2133600"/>
            <a:ext cx="4970304" cy="504265"/>
          </a:xfrm>
          <a:prstGeom prst="roundRect">
            <a:avLst>
              <a:gd name="adj" fmla="val 0"/>
            </a:avLst>
          </a:prstGeom>
          <a:solidFill>
            <a:srgbClr val="28D4D8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78053" tIns="39027" rIns="78053" bIns="39027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----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228600" y="3491552"/>
            <a:ext cx="8839200" cy="2756848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marL="342868" indent="-342868" algn="ctr">
              <a:buFontTx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  কি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কিভাবে ভাইরাসে আক্রান্ত হয়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ভাইরাসের ক্ষতিকারক দিকগুলো কি কি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মুক্তির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উপায়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কি কি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03" indent="-514303" algn="ctr">
              <a:buClr>
                <a:schemeClr val="tx1"/>
              </a:buClr>
              <a:buSzPts val="4800"/>
              <a:buFont typeface="+mj-lt"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1" descr="Purple mesh"/>
          <p:cNvSpPr>
            <a:spLocks noChangeArrowheads="1"/>
          </p:cNvSpPr>
          <p:nvPr/>
        </p:nvSpPr>
        <p:spPr bwMode="auto">
          <a:xfrm>
            <a:off x="1828800" y="154179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4F19E7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কম্পিউটার ভাইরাস কি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762000" y="914400"/>
            <a:ext cx="3680346" cy="2438400"/>
            <a:chOff x="152400" y="152400"/>
            <a:chExt cx="11228173" cy="563880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pic>
          <p:nvPicPr>
            <p:cNvPr id="53" name="Picture 52" descr="0068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" y="152400"/>
              <a:ext cx="11228173" cy="56388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4" name="Picture 7" descr="virus 1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71600" y="914400"/>
              <a:ext cx="4038600" cy="275264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55" name="Content Placeholder 1"/>
          <p:cNvSpPr>
            <a:spLocks/>
          </p:cNvSpPr>
          <p:nvPr/>
        </p:nvSpPr>
        <p:spPr bwMode="auto">
          <a:xfrm>
            <a:off x="152400" y="3657600"/>
            <a:ext cx="8763000" cy="2819400"/>
          </a:xfrm>
          <a:prstGeom prst="flowChartAlternateProcess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যে প্রোগ্রাম কম্পিউটার মেমোরিতে গোপনে বিস্তার </a:t>
            </a: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লাভ      করে</a:t>
            </a:r>
            <a:endParaRPr lang="en-U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মুল্যবান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প্রোগ্রাম ও তথ্য নষ্ট করা ছাড়া </a:t>
            </a: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ও কম্পিউটারকে অচল করে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দেয় </a:t>
            </a: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,এ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ধরনের প্রোগ্রামকেই ভাইরাস বলা </a:t>
            </a: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6" name="Picture 9" descr="virus 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914400"/>
            <a:ext cx="37338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ULY9\Documents\Wallpaper049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934" y="228600"/>
            <a:ext cx="8686800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1" descr="Water droplets"/>
          <p:cNvSpPr>
            <a:spLocks noChangeArrowheads="1"/>
          </p:cNvSpPr>
          <p:nvPr/>
        </p:nvSpPr>
        <p:spPr bwMode="auto">
          <a:xfrm>
            <a:off x="2133600" y="457200"/>
            <a:ext cx="4691063" cy="669925"/>
          </a:xfrm>
          <a:prstGeom prst="roundRect">
            <a:avLst>
              <a:gd name="adj" fmla="val 16667"/>
            </a:avLst>
          </a:prstGeom>
          <a:solidFill>
            <a:srgbClr val="4F19E7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কম্পিউটার ভাইরাসের ইতিহাস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90600" y="4648200"/>
            <a:ext cx="5334000" cy="14986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anchor="ctr"/>
          <a:lstStyle/>
          <a:p>
            <a:pPr>
              <a:defRPr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প্রথম ক্ষতিকর কম্পিউটার ভাইরাসঃ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Elk Cloner</a:t>
            </a:r>
          </a:p>
          <a:p>
            <a:pPr>
              <a:defRPr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আবিস্কারঃ 	১৯৮২ সালে</a:t>
            </a:r>
          </a:p>
          <a:p>
            <a:pPr>
              <a:defRPr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আবিস্কারকঃ 	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Richard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Skrenta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81000" y="3200400"/>
            <a:ext cx="5943600" cy="12112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এই ধরনের 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Software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কে প্রথম কম্পিউটার ভাইরাস </a:t>
            </a:r>
          </a:p>
          <a:p>
            <a:pPr algn="ctr">
              <a:defRPr/>
            </a:pP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নামকরণ করেন আমেরিকার কম্পিউটার বিজ্ঞানী ফ্রেডরিক </a:t>
            </a:r>
            <a:endParaRPr lang="en-U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বি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কোহেন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399" y="3505200"/>
            <a:ext cx="2185189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ounded Rectangle 12"/>
          <p:cNvSpPr>
            <a:spLocks noChangeArrowheads="1"/>
          </p:cNvSpPr>
          <p:nvPr/>
        </p:nvSpPr>
        <p:spPr bwMode="auto">
          <a:xfrm>
            <a:off x="914400" y="1447800"/>
            <a:ext cx="7162800" cy="1600200"/>
          </a:xfrm>
          <a:prstGeom prst="roundRect">
            <a:avLst>
              <a:gd name="adj" fmla="val 28491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VIRUS= Vital Information and Resources Under Siege</a:t>
            </a:r>
          </a:p>
          <a:p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-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তথ্যসমূহ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দখলে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নেওয়া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ক্ষতি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1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>
            <a:spLocks noChangeArrowheads="1"/>
          </p:cNvSpPr>
          <p:nvPr/>
        </p:nvSpPr>
        <p:spPr bwMode="auto">
          <a:xfrm>
            <a:off x="1600200" y="381000"/>
            <a:ext cx="5791199" cy="715089"/>
          </a:xfrm>
          <a:prstGeom prst="flowChartAlternateProcess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কম্পিউটার ভাইরাস  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57200" y="1447800"/>
            <a:ext cx="8153401" cy="2590800"/>
            <a:chOff x="678965" y="2063499"/>
            <a:chExt cx="7511400" cy="2459952"/>
          </a:xfrm>
        </p:grpSpPr>
        <p:grpSp>
          <p:nvGrpSpPr>
            <p:cNvPr id="20" name="Group 8"/>
            <p:cNvGrpSpPr/>
            <p:nvPr/>
          </p:nvGrpSpPr>
          <p:grpSpPr>
            <a:xfrm>
              <a:off x="678965" y="2063499"/>
              <a:ext cx="7511400" cy="2459952"/>
              <a:chOff x="1245572" y="1457896"/>
              <a:chExt cx="7410885" cy="2384745"/>
            </a:xfrm>
          </p:grpSpPr>
          <p:pic>
            <p:nvPicPr>
              <p:cNvPr id="22" name="Picture 6" descr="http://classroomclipart.com/images/gallery/Animations/sending_email_animation_10B.gif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572" y="1457896"/>
                <a:ext cx="3479491" cy="2384745"/>
              </a:xfrm>
              <a:prstGeom prst="rect">
                <a:avLst/>
              </a:prstGeom>
              <a:ln>
                <a:noFill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2" descr="http://classroomclipart.com/images/gallery/Animations/sending_email_animation_10B.gif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621861" y="1482781"/>
                <a:ext cx="3034596" cy="2359858"/>
              </a:xfrm>
              <a:prstGeom prst="rect">
                <a:avLst/>
              </a:prstGeom>
              <a:ln>
                <a:noFill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7576" y="2239208"/>
              <a:ext cx="2206147" cy="204996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838199" y="4572000"/>
            <a:ext cx="7772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ভাইরাস নিজে নিজেই কপি হয় এবং ব্যবহারকারীর অজান্তে কম্পিউটারকে আক্রমণ করে ।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lowchart: Alternate Process 19"/>
          <p:cNvSpPr>
            <a:spLocks noChangeArrowheads="1"/>
          </p:cNvSpPr>
          <p:nvPr/>
        </p:nvSpPr>
        <p:spPr bwMode="auto">
          <a:xfrm>
            <a:off x="1524000" y="381000"/>
            <a:ext cx="5486400" cy="715089"/>
          </a:xfrm>
          <a:prstGeom prst="flowChartAlternateProcess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ভাইরাস  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</a:endParaRPr>
          </a:p>
        </p:txBody>
      </p:sp>
      <p:grpSp>
        <p:nvGrpSpPr>
          <p:cNvPr id="21" name="Group 17"/>
          <p:cNvGrpSpPr/>
          <p:nvPr/>
        </p:nvGrpSpPr>
        <p:grpSpPr>
          <a:xfrm>
            <a:off x="762000" y="1327077"/>
            <a:ext cx="7772400" cy="2940123"/>
            <a:chOff x="1219200" y="1143000"/>
            <a:chExt cx="6324600" cy="4191000"/>
          </a:xfrm>
        </p:grpSpPr>
        <p:pic>
          <p:nvPicPr>
            <p:cNvPr id="22" name="Picture 21" descr="1a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400" y="4191000"/>
              <a:ext cx="6172200" cy="11430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3" name="Picture 22" descr="index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9200" y="1143000"/>
              <a:ext cx="6324600" cy="2971800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487082" y="4800600"/>
            <a:ext cx="8178800" cy="762000"/>
          </a:xfrm>
          <a:prstGeom prst="rect">
            <a:avLst/>
          </a:prstGeom>
          <a:solidFill>
            <a:srgbClr val="00B0F0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ডাউনলোড করার  সময় ভাইরাসটাও কপি হয়ে ডাউনলোড হয়ে যায়।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433</Words>
  <Application>Microsoft Office PowerPoint</Application>
  <PresentationFormat>On-screen Show (4:3)</PresentationFormat>
  <Paragraphs>84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Asus</cp:lastModifiedBy>
  <cp:revision>175</cp:revision>
  <dcterms:created xsi:type="dcterms:W3CDTF">2015-05-05T06:43:27Z</dcterms:created>
  <dcterms:modified xsi:type="dcterms:W3CDTF">2019-04-28T03:13:16Z</dcterms:modified>
</cp:coreProperties>
</file>